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8CDF-D63F-45A8-9A9A-24A4E74BF98F}" type="datetimeFigureOut">
              <a:rPr lang="pt-BR" smtClean="0"/>
              <a:t>11/03/2014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1D6-455C-40D7-A2A6-66AD6562BE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38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8CDF-D63F-45A8-9A9A-24A4E74BF98F}" type="datetimeFigureOut">
              <a:rPr lang="pt-BR" smtClean="0"/>
              <a:t>11/03/2014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1D6-455C-40D7-A2A6-66AD6562BE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4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8CDF-D63F-45A8-9A9A-24A4E74BF98F}" type="datetimeFigureOut">
              <a:rPr lang="pt-BR" smtClean="0"/>
              <a:t>11/03/2014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1D6-455C-40D7-A2A6-66AD6562BE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54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8CDF-D63F-45A8-9A9A-24A4E74BF98F}" type="datetimeFigureOut">
              <a:rPr lang="pt-BR" smtClean="0"/>
              <a:t>11/03/2014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1D6-455C-40D7-A2A6-66AD6562BE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65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8CDF-D63F-45A8-9A9A-24A4E74BF98F}" type="datetimeFigureOut">
              <a:rPr lang="pt-BR" smtClean="0"/>
              <a:t>11/03/2014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1D6-455C-40D7-A2A6-66AD6562BE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5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8CDF-D63F-45A8-9A9A-24A4E74BF98F}" type="datetimeFigureOut">
              <a:rPr lang="pt-BR" smtClean="0"/>
              <a:t>11/03/2014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1D6-455C-40D7-A2A6-66AD6562BE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72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8CDF-D63F-45A8-9A9A-24A4E74BF98F}" type="datetimeFigureOut">
              <a:rPr lang="pt-BR" smtClean="0"/>
              <a:t>11/03/2014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1D6-455C-40D7-A2A6-66AD6562BE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53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8CDF-D63F-45A8-9A9A-24A4E74BF98F}" type="datetimeFigureOut">
              <a:rPr lang="pt-BR" smtClean="0"/>
              <a:t>11/03/2014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1D6-455C-40D7-A2A6-66AD6562BE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01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8CDF-D63F-45A8-9A9A-24A4E74BF98F}" type="datetimeFigureOut">
              <a:rPr lang="pt-BR" smtClean="0"/>
              <a:t>11/03/2014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1D6-455C-40D7-A2A6-66AD6562BE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8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8CDF-D63F-45A8-9A9A-24A4E74BF98F}" type="datetimeFigureOut">
              <a:rPr lang="pt-BR" smtClean="0"/>
              <a:t>11/03/2014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1D6-455C-40D7-A2A6-66AD6562BE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23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8CDF-D63F-45A8-9A9A-24A4E74BF98F}" type="datetimeFigureOut">
              <a:rPr lang="pt-BR" smtClean="0"/>
              <a:t>11/03/2014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91D6-455C-40D7-A2A6-66AD6562BE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28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28CDF-D63F-45A8-9A9A-24A4E74BF98F}" type="datetimeFigureOut">
              <a:rPr lang="pt-BR" smtClean="0"/>
              <a:t>11/03/2014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091D6-455C-40D7-A2A6-66AD6562BE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47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na-baggio\Pictures\slide-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0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 descr="C:\Users\ana-baggio\Pictures\slide-10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6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pt-BR"/>
          </a:p>
        </p:txBody>
      </p:sp>
      <p:pic>
        <p:nvPicPr>
          <p:cNvPr id="11266" name="Picture 2" descr="C:\Users\ana-baggio\Pictures\slide-1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5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2290" name="Picture 2" descr="C:\Users\ana-baggio\Pictures\slide-1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33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Picture 2" descr="C:\Users\ana-baggio\Pictures\slide-13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78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338" name="Picture 2" descr="C:\Users\ana-baggio\Pictures\slide-14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5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5362" name="Picture 2" descr="C:\Users\ana-baggio\Pictures\slide-1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8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C:\Users\ana-baggio\Pictures\slide-1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13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7410" name="Picture 2" descr="C:\Users\ana-baggio\Pictures\slide-17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9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8434" name="Picture 2" descr="C:\Users\ana-baggio\Pictures\slide-18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10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C:\Users\ana-baggio\Pictures\slide-19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7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ana-baggio\Pictures\slide-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28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482" name="Picture 2" descr="C:\Users\ana-baggio\Pictures\slide-20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1506" name="Picture 2" descr="C:\Users\ana-baggio\Pictures\slide-2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7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2530" name="Picture 2" descr="C:\Users\ana-baggio\Pictures\slide-2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2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3074" name="Picture 2" descr="C:\Users\ana-baggio\Pictures\slide-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3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098" name="Picture 2" descr="C:\Users\ana-baggio\Pictures\slide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9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122" name="Picture 2" descr="C:\Users\ana-baggio\Pictures\slide-5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9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146" name="Picture 2" descr="C:\Users\ana-baggio\Pictures\slide-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0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7170" name="Picture 2" descr="C:\Users\ana-baggio\Pictures\slide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5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 descr="C:\Users\ana-baggio\Pictures\slide-8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4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9218" name="Picture 2" descr="C:\Users\ana-baggio\Pictures\slide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24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0</Words>
  <Application>Microsoft Office PowerPoint</Application>
  <PresentationFormat>Apresentação na tela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Apresentação do PowerPoint</vt:lpstr>
      <vt:lpstr> </vt:lpstr>
      <vt:lpstr> </vt:lpstr>
      <vt:lpstr>Apresentação do PowerPoint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Paula Vargas Fialho Baggio</dc:creator>
  <cp:lastModifiedBy>Ana Paula Vargas Fialho Baggio</cp:lastModifiedBy>
  <cp:revision>4</cp:revision>
  <dcterms:created xsi:type="dcterms:W3CDTF">2014-03-11T15:31:18Z</dcterms:created>
  <dcterms:modified xsi:type="dcterms:W3CDTF">2014-03-11T20:42:20Z</dcterms:modified>
</cp:coreProperties>
</file>