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724650" cy="97742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7153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454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65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309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706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302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0270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676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3450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1631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910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D2316-2E84-4D7B-8A5F-FC7F353C7257}" type="datetimeFigureOut">
              <a:rPr lang="pt-BR" smtClean="0"/>
              <a:t>28/09/2016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7C54C-222B-4174-83F1-1280FD1657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26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533400"/>
            <a:ext cx="8724900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10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699" y="260648"/>
            <a:ext cx="802005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11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8" y="548680"/>
            <a:ext cx="7134225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12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38125"/>
            <a:ext cx="7600950" cy="638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13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100013"/>
            <a:ext cx="7600950" cy="665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14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200025"/>
            <a:ext cx="7600950" cy="645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15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" y="620688"/>
            <a:ext cx="7600950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16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928606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17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84" y="154345"/>
            <a:ext cx="8944651" cy="6496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18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23" y="261993"/>
            <a:ext cx="8912886" cy="638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19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9" y="98545"/>
            <a:ext cx="8856597" cy="664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3175" y="664368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338" y="764704"/>
            <a:ext cx="7553325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20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39557"/>
            <a:ext cx="8712968" cy="658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21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332656"/>
            <a:ext cx="7953375" cy="541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22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66518"/>
            <a:ext cx="4076700" cy="6684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23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19" y="133464"/>
            <a:ext cx="8904790" cy="6510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24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11" y="116632"/>
            <a:ext cx="8724279" cy="6634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25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3156"/>
            <a:ext cx="8712968" cy="6558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26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898" y="45810"/>
            <a:ext cx="8784590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27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5" y="404664"/>
            <a:ext cx="6552728" cy="553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28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5" y="116631"/>
            <a:ext cx="4743450" cy="6634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892480" y="6643688"/>
            <a:ext cx="2872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29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25" y="106039"/>
            <a:ext cx="4857750" cy="6645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944550" y="664368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3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50" y="1106"/>
            <a:ext cx="8801100" cy="6817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944550" y="664368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4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88" y="119576"/>
            <a:ext cx="8801100" cy="6631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944550" y="664368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5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388" y="196702"/>
            <a:ext cx="8801100" cy="6542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944550" y="664368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6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8444"/>
            <a:ext cx="8801100" cy="665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944550" y="664368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7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96752"/>
            <a:ext cx="5760640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944550" y="664368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8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3" y="137952"/>
            <a:ext cx="8067675" cy="660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8944550" y="6643688"/>
            <a:ext cx="2359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pt-BR" altLang="pt-BR" sz="800" dirty="0" smtClean="0">
                <a:latin typeface="Calibri" pitchFamily="34" charset="0"/>
              </a:rPr>
              <a:t>9</a:t>
            </a:r>
            <a:endParaRPr lang="pt-BR" altLang="pt-BR" sz="800" dirty="0">
              <a:latin typeface="Calibri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42875"/>
            <a:ext cx="8134350" cy="657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392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</Words>
  <Application>Microsoft Office PowerPoint</Application>
  <PresentationFormat>Apresentação na tela (4:3)</PresentationFormat>
  <Paragraphs>28</Paragraphs>
  <Slides>29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Lenara</dc:creator>
  <cp:lastModifiedBy>Lenara</cp:lastModifiedBy>
  <cp:revision>24</cp:revision>
  <cp:lastPrinted>2015-01-07T15:38:58Z</cp:lastPrinted>
  <dcterms:created xsi:type="dcterms:W3CDTF">2015-01-07T13:26:14Z</dcterms:created>
  <dcterms:modified xsi:type="dcterms:W3CDTF">2016-09-28T17:59:06Z</dcterms:modified>
</cp:coreProperties>
</file>