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724650" cy="97742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15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54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65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09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06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0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27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76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45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63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10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D2316-2E84-4D7B-8A5F-FC7F353C7257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7C54C-222B-4174-83F1-1280FD165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2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33400"/>
            <a:ext cx="87249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10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9" y="260648"/>
            <a:ext cx="802005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11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548680"/>
            <a:ext cx="71342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12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38125"/>
            <a:ext cx="7600950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13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00013"/>
            <a:ext cx="76009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14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00025"/>
            <a:ext cx="76009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15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620688"/>
            <a:ext cx="76009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16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28606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17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4" y="154345"/>
            <a:ext cx="8944651" cy="6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18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3" y="261993"/>
            <a:ext cx="8912886" cy="638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19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9" y="98545"/>
            <a:ext cx="8856597" cy="664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3175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764704"/>
            <a:ext cx="7553325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20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557"/>
            <a:ext cx="8712968" cy="658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21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32656"/>
            <a:ext cx="795337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22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66518"/>
            <a:ext cx="4076700" cy="6684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23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19" y="133464"/>
            <a:ext cx="8904790" cy="651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24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11" y="116632"/>
            <a:ext cx="8724279" cy="663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25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156"/>
            <a:ext cx="8712968" cy="65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26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8" y="45810"/>
            <a:ext cx="878459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27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04664"/>
            <a:ext cx="6552728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28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16631"/>
            <a:ext cx="4743450" cy="663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892480" y="6643688"/>
            <a:ext cx="2872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29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6039"/>
            <a:ext cx="4857750" cy="664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3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0" y="1106"/>
            <a:ext cx="8801100" cy="681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4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8" y="119576"/>
            <a:ext cx="8801100" cy="663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5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88" y="196702"/>
            <a:ext cx="8801100" cy="65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6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8444"/>
            <a:ext cx="8801100" cy="66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7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576064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8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37952"/>
            <a:ext cx="8067675" cy="660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944550" y="664368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Calibri" pitchFamily="34" charset="0"/>
              </a:rPr>
              <a:t>9</a:t>
            </a:r>
            <a:endParaRPr lang="pt-BR" altLang="pt-BR" sz="800" dirty="0"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2875"/>
            <a:ext cx="8134350" cy="657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Office PowerPoint</Application>
  <PresentationFormat>Apresentação na tela (4:3)</PresentationFormat>
  <Paragraphs>28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Lenara</dc:creator>
  <cp:lastModifiedBy>Lenara</cp:lastModifiedBy>
  <cp:revision>24</cp:revision>
  <cp:lastPrinted>2015-01-07T15:38:58Z</cp:lastPrinted>
  <dcterms:created xsi:type="dcterms:W3CDTF">2015-01-07T13:26:14Z</dcterms:created>
  <dcterms:modified xsi:type="dcterms:W3CDTF">2016-09-28T17:59:06Z</dcterms:modified>
</cp:coreProperties>
</file>